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1" r:id="rId2"/>
    <p:sldId id="262" r:id="rId3"/>
  </p:sldIdLst>
  <p:sldSz cx="9144000" cy="6858000" type="screen4x3"/>
  <p:notesSz cx="6877050" cy="100028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86" y="3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5725" y="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D40A91-4C1E-4BD1-AC80-59E0B5760462}" type="datetimeFigureOut">
              <a:rPr lang="en-GB" smtClean="0"/>
              <a:t>01/09/2013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4997450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7388" y="4751388"/>
            <a:ext cx="5502275" cy="45005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01188"/>
            <a:ext cx="2979738" cy="500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5725" y="9501188"/>
            <a:ext cx="2979738" cy="500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561FB8-5E2A-4C74-83FA-2BB5E609A0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1800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561FB8-5E2A-4C74-83FA-2BB5E609A07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1279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370F6-3032-4CFC-AA80-CB3CDE721D95}" type="datetimeFigureOut">
              <a:rPr lang="en-GB" smtClean="0"/>
              <a:t>01/09/2013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C4E9A-0F73-4203-ADB1-DD7364FC8F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2768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370F6-3032-4CFC-AA80-CB3CDE721D95}" type="datetimeFigureOut">
              <a:rPr lang="en-GB" smtClean="0"/>
              <a:t>01/09/2013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C4E9A-0F73-4203-ADB1-DD7364FC8F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1226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370F6-3032-4CFC-AA80-CB3CDE721D95}" type="datetimeFigureOut">
              <a:rPr lang="en-GB" smtClean="0"/>
              <a:t>01/09/2013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C4E9A-0F73-4203-ADB1-DD7364FC8F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2152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370F6-3032-4CFC-AA80-CB3CDE721D95}" type="datetimeFigureOut">
              <a:rPr lang="en-GB" smtClean="0"/>
              <a:t>01/09/2013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C4E9A-0F73-4203-ADB1-DD7364FC8F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3360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370F6-3032-4CFC-AA80-CB3CDE721D95}" type="datetimeFigureOut">
              <a:rPr lang="en-GB" smtClean="0"/>
              <a:t>01/09/2013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C4E9A-0F73-4203-ADB1-DD7364FC8F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8702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370F6-3032-4CFC-AA80-CB3CDE721D95}" type="datetimeFigureOut">
              <a:rPr lang="en-GB" smtClean="0"/>
              <a:t>01/09/2013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C4E9A-0F73-4203-ADB1-DD7364FC8F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9707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370F6-3032-4CFC-AA80-CB3CDE721D95}" type="datetimeFigureOut">
              <a:rPr lang="en-GB" smtClean="0"/>
              <a:t>01/09/2013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C4E9A-0F73-4203-ADB1-DD7364FC8F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8111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370F6-3032-4CFC-AA80-CB3CDE721D95}" type="datetimeFigureOut">
              <a:rPr lang="en-GB" smtClean="0"/>
              <a:t>01/09/2013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C4E9A-0F73-4203-ADB1-DD7364FC8F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4681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370F6-3032-4CFC-AA80-CB3CDE721D95}" type="datetimeFigureOut">
              <a:rPr lang="en-GB" smtClean="0"/>
              <a:t>01/09/2013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C4E9A-0F73-4203-ADB1-DD7364FC8F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8672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370F6-3032-4CFC-AA80-CB3CDE721D95}" type="datetimeFigureOut">
              <a:rPr lang="en-GB" smtClean="0"/>
              <a:t>01/09/2013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C4E9A-0F73-4203-ADB1-DD7364FC8F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5726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370F6-3032-4CFC-AA80-CB3CDE721D95}" type="datetimeFigureOut">
              <a:rPr lang="en-GB" smtClean="0"/>
              <a:t>01/09/2013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C4E9A-0F73-4203-ADB1-DD7364FC8F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1102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E370F6-3032-4CFC-AA80-CB3CDE721D95}" type="datetimeFigureOut">
              <a:rPr lang="en-GB" smtClean="0"/>
              <a:t>01/09/2013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AC4E9A-0F73-4203-ADB1-DD7364FC8F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5665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://www.cosmics.org.uk/" TargetMode="External"/><Relationship Id="rId4" Type="http://schemas.openxmlformats.org/officeDocument/2006/relationships/hyperlink" Target="mailto:brookesrobert@hotmail.co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The Chalet\Desktop\MMHM\111846_34aff62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764704"/>
            <a:ext cx="8784975" cy="5463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969350" y="692696"/>
            <a:ext cx="734932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rebuchet MS" pitchFamily="34" charset="0"/>
              </a:rPr>
              <a:t>Monymusk</a:t>
            </a:r>
            <a:r>
              <a:rPr lang="en-US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rebuchet MS" pitchFamily="34" charset="0"/>
              </a:rPr>
              <a:t> Multi Terrain </a:t>
            </a:r>
          </a:p>
          <a:p>
            <a:pPr algn="ctr"/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rebuchet MS" pitchFamily="34" charset="0"/>
              </a:rPr>
              <a:t>Half Marathon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23528" y="5406315"/>
            <a:ext cx="8262005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spc="50" dirty="0" smtClean="0">
                <a:ln w="11430">
                  <a:noFill/>
                </a:ln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rebuchet MS" pitchFamily="34" charset="0"/>
              </a:rPr>
              <a:t>Sunday 27</a:t>
            </a:r>
            <a:r>
              <a:rPr lang="en-US" sz="2800" b="1" spc="50" baseline="30000" dirty="0" smtClean="0">
                <a:ln w="11430">
                  <a:noFill/>
                </a:ln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rebuchet MS" pitchFamily="34" charset="0"/>
              </a:rPr>
              <a:t>th</a:t>
            </a:r>
            <a:r>
              <a:rPr lang="en-US" sz="2800" b="1" spc="50" dirty="0" smtClean="0">
                <a:ln w="11430">
                  <a:noFill/>
                </a:ln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rebuchet MS" pitchFamily="34" charset="0"/>
              </a:rPr>
              <a:t> </a:t>
            </a:r>
            <a:r>
              <a:rPr lang="en-US" sz="2800" b="1" spc="50" dirty="0">
                <a:ln w="11430">
                  <a:noFill/>
                </a:ln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rebuchet MS" pitchFamily="34" charset="0"/>
              </a:rPr>
              <a:t>October </a:t>
            </a:r>
            <a:r>
              <a:rPr lang="en-US" sz="2800" b="1" spc="50" dirty="0" smtClean="0">
                <a:ln w="11430">
                  <a:noFill/>
                </a:ln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rebuchet MS" pitchFamily="34" charset="0"/>
              </a:rPr>
              <a:t>2013, </a:t>
            </a:r>
            <a:r>
              <a:rPr lang="en-US" sz="2800" b="1" spc="50" dirty="0">
                <a:ln w="11430">
                  <a:noFill/>
                </a:ln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rebuchet MS" pitchFamily="34" charset="0"/>
              </a:rPr>
              <a:t>11am Village </a:t>
            </a:r>
            <a:r>
              <a:rPr lang="en-US" sz="2800" b="1" spc="50" dirty="0" smtClean="0">
                <a:ln w="11430">
                  <a:noFill/>
                </a:ln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rebuchet MS" pitchFamily="34" charset="0"/>
              </a:rPr>
              <a:t>Hall</a:t>
            </a:r>
          </a:p>
          <a:p>
            <a:pPr algn="ctr"/>
            <a:r>
              <a:rPr lang="en-GB" b="1" spc="50" dirty="0" smtClean="0">
                <a:ln w="11430">
                  <a:noFill/>
                </a:ln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rebuchet MS" pitchFamily="34" charset="0"/>
              </a:rPr>
              <a:t>Sponsored by: </a:t>
            </a:r>
            <a:r>
              <a:rPr lang="en-GB" b="1" spc="50" dirty="0" smtClean="0">
                <a:ln w="11430">
                  <a:noFill/>
                </a:ln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rebuchet MS" pitchFamily="34" charset="0"/>
              </a:rPr>
              <a:t>Grant Arms Hotel, </a:t>
            </a:r>
            <a:r>
              <a:rPr lang="en-GB" b="1" spc="50" dirty="0" smtClean="0">
                <a:ln w="11430">
                  <a:noFill/>
                </a:ln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rebuchet MS" pitchFamily="34" charset="0"/>
              </a:rPr>
              <a:t>The Running Shop, </a:t>
            </a:r>
            <a:r>
              <a:rPr lang="en-GB" b="1" spc="50" dirty="0" smtClean="0">
                <a:ln w="11430">
                  <a:noFill/>
                </a:ln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rebuchet MS" pitchFamily="34" charset="0"/>
              </a:rPr>
              <a:t>Run4IT</a:t>
            </a:r>
            <a:r>
              <a:rPr lang="en-GB" b="1" spc="50" dirty="0" smtClean="0">
                <a:ln w="11430">
                  <a:noFill/>
                </a:ln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rebuchet MS" pitchFamily="34" charset="0"/>
              </a:rPr>
              <a:t>  </a:t>
            </a:r>
            <a:endParaRPr lang="en-GB" b="1" spc="50" dirty="0">
              <a:ln w="11430">
                <a:noFill/>
              </a:ln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rebuchet MS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3359" y="6218148"/>
            <a:ext cx="83423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spc="50" dirty="0" smtClean="0">
                <a:ln w="11430">
                  <a:noFill/>
                </a:ln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rebuchet MS" pitchFamily="34" charset="0"/>
              </a:rPr>
              <a:t>Entry </a:t>
            </a:r>
            <a:r>
              <a:rPr lang="en-US" b="1" spc="50" dirty="0" smtClean="0">
                <a:ln w="11430">
                  <a:noFill/>
                </a:ln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rebuchet MS" pitchFamily="34" charset="0"/>
              </a:rPr>
              <a:t>on the day £10 </a:t>
            </a:r>
            <a:r>
              <a:rPr lang="en-US" b="1" spc="50" dirty="0" smtClean="0">
                <a:ln w="11430">
                  <a:noFill/>
                </a:ln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rebuchet MS" pitchFamily="34" charset="0"/>
              </a:rPr>
              <a:t>- Proceeds to charity </a:t>
            </a:r>
          </a:p>
          <a:p>
            <a:pPr algn="ctr"/>
            <a:r>
              <a:rPr lang="en-US" b="1" spc="50" dirty="0" smtClean="0">
                <a:ln w="11430">
                  <a:noFill/>
                </a:ln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rebuchet MS" pitchFamily="34" charset="0"/>
              </a:rPr>
              <a:t>Contact: Rob </a:t>
            </a:r>
            <a:r>
              <a:rPr lang="en-US" b="1" spc="50" dirty="0" smtClean="0">
                <a:ln w="11430">
                  <a:noFill/>
                </a:ln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rebuchet MS" pitchFamily="34" charset="0"/>
              </a:rPr>
              <a:t>Brookes</a:t>
            </a:r>
            <a:r>
              <a:rPr lang="en-US" b="1" spc="50" dirty="0">
                <a:ln w="11430">
                  <a:noFill/>
                </a:ln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rebuchet MS" pitchFamily="34" charset="0"/>
              </a:rPr>
              <a:t> </a:t>
            </a:r>
            <a:r>
              <a:rPr lang="en-US" b="1" spc="50" dirty="0" smtClean="0">
                <a:ln w="11430">
                  <a:noFill/>
                </a:ln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rebuchet MS" pitchFamily="34" charset="0"/>
              </a:rPr>
              <a:t>-</a:t>
            </a:r>
            <a:r>
              <a:rPr lang="en-US" b="1" spc="50" dirty="0" smtClean="0">
                <a:ln w="11430">
                  <a:noFill/>
                </a:ln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rebuchet MS" pitchFamily="34" charset="0"/>
              </a:rPr>
              <a:t> </a:t>
            </a:r>
            <a:r>
              <a:rPr lang="en-US" b="1" spc="50" dirty="0" smtClean="0">
                <a:ln w="11430">
                  <a:noFill/>
                </a:ln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rebuchet MS" pitchFamily="34" charset="0"/>
                <a:hlinkClick r:id="rId4"/>
              </a:rPr>
              <a:t>brookesrobert@hotmail.com</a:t>
            </a:r>
            <a:r>
              <a:rPr lang="en-US" b="1" spc="50" dirty="0" smtClean="0">
                <a:ln w="11430">
                  <a:noFill/>
                </a:ln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rebuchet MS" pitchFamily="34" charset="0"/>
              </a:rPr>
              <a:t>  or </a:t>
            </a:r>
            <a:r>
              <a:rPr lang="en-US" b="1" spc="50" dirty="0">
                <a:ln w="11430">
                  <a:noFill/>
                </a:ln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rebuchet MS" pitchFamily="34" charset="0"/>
                <a:hlinkClick r:id="rId5"/>
              </a:rPr>
              <a:t>cosmics.org.uk</a:t>
            </a:r>
            <a:r>
              <a:rPr lang="en-US" b="1" spc="50" dirty="0" smtClean="0">
                <a:ln w="11430">
                  <a:noFill/>
                </a:ln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rebuchet MS" pitchFamily="34" charset="0"/>
              </a:rPr>
              <a:t> </a:t>
            </a:r>
            <a:endParaRPr lang="en-GB" b="1" spc="50" dirty="0">
              <a:ln w="11430">
                <a:noFill/>
              </a:ln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rebuchet MS" pitchFamily="34" charset="0"/>
            </a:endParaRPr>
          </a:p>
        </p:txBody>
      </p:sp>
      <p:pic>
        <p:nvPicPr>
          <p:cNvPr id="1026" name="Picture 2" descr="Cosmic Hillbashers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9358" y="168821"/>
            <a:ext cx="58293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872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8820472" cy="6917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980" y="5517232"/>
            <a:ext cx="9156980" cy="142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096864" y="2636912"/>
            <a:ext cx="575157" cy="276999"/>
          </a:xfrm>
          <a:prstGeom prst="rect">
            <a:avLst/>
          </a:prstGeom>
          <a:solidFill>
            <a:srgbClr val="C00000"/>
          </a:solidFill>
        </p:spPr>
        <p:txBody>
          <a:bodyPr wrap="none" rtlCol="0">
            <a:spAutoFit/>
          </a:bodyPr>
          <a:lstStyle/>
          <a:p>
            <a:r>
              <a:rPr lang="en-GB" sz="1200" b="1" dirty="0" smtClean="0">
                <a:solidFill>
                  <a:schemeClr val="bg1"/>
                </a:solidFill>
              </a:rPr>
              <a:t>START</a:t>
            </a:r>
            <a:endParaRPr lang="en-GB" b="1" dirty="0">
              <a:solidFill>
                <a:schemeClr val="bg1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6409417" y="3065632"/>
            <a:ext cx="421840" cy="75857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2" descr="Cosmic Hillbasher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5157192"/>
            <a:ext cx="3130674" cy="281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79512" y="44624"/>
            <a:ext cx="2885597" cy="1938992"/>
          </a:xfrm>
          <a:prstGeom prst="rect">
            <a:avLst/>
          </a:prstGeom>
          <a:solidFill>
            <a:srgbClr val="C00000"/>
          </a:solidFill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b="1" spc="50" dirty="0" err="1">
                <a:ln w="11430">
                  <a:noFill/>
                </a:ln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rebuchet MS" pitchFamily="34" charset="0"/>
              </a:rPr>
              <a:t>Monymusk</a:t>
            </a:r>
            <a:r>
              <a:rPr lang="en-US" b="1" spc="50" dirty="0">
                <a:ln w="11430">
                  <a:noFill/>
                </a:ln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rebuchet MS" pitchFamily="34" charset="0"/>
              </a:rPr>
              <a:t> Multi Terrain</a:t>
            </a:r>
          </a:p>
          <a:p>
            <a:pPr algn="ctr"/>
            <a:r>
              <a:rPr lang="en-US" b="1" spc="50" dirty="0">
                <a:ln w="11430">
                  <a:noFill/>
                </a:ln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rebuchet MS" pitchFamily="34" charset="0"/>
              </a:rPr>
              <a:t>Half Marathon</a:t>
            </a:r>
            <a:endParaRPr lang="en-US" sz="1400" b="1" spc="50" dirty="0">
              <a:ln w="11430">
                <a:noFill/>
              </a:ln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rebuchet MS" pitchFamily="34" charset="0"/>
            </a:endParaRPr>
          </a:p>
          <a:p>
            <a:pPr algn="ctr"/>
            <a:r>
              <a:rPr lang="en-US" sz="1200" b="1" spc="50" dirty="0" smtClean="0">
                <a:ln w="11430">
                  <a:noFill/>
                </a:ln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rebuchet MS" pitchFamily="34" charset="0"/>
              </a:rPr>
              <a:t>13.1m/21.1km</a:t>
            </a:r>
            <a:endParaRPr lang="en-US" sz="1200" b="1" spc="50" dirty="0">
              <a:ln w="11430">
                <a:noFill/>
              </a:ln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rebuchet MS" pitchFamily="34" charset="0"/>
            </a:endParaRPr>
          </a:p>
          <a:p>
            <a:pPr algn="ctr"/>
            <a:r>
              <a:rPr lang="en-US" sz="1200" b="1" spc="50" dirty="0" smtClean="0">
                <a:ln w="11430">
                  <a:noFill/>
                </a:ln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rebuchet MS" pitchFamily="34" charset="0"/>
              </a:rPr>
              <a:t>Sun 27</a:t>
            </a:r>
            <a:r>
              <a:rPr lang="en-US" sz="1200" b="1" spc="50" baseline="30000" dirty="0" smtClean="0">
                <a:ln w="11430">
                  <a:noFill/>
                </a:ln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rebuchet MS" pitchFamily="34" charset="0"/>
              </a:rPr>
              <a:t>th</a:t>
            </a:r>
            <a:r>
              <a:rPr lang="en-US" sz="1200" b="1" spc="50" dirty="0" smtClean="0">
                <a:ln w="11430">
                  <a:noFill/>
                </a:ln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rebuchet MS" pitchFamily="34" charset="0"/>
              </a:rPr>
              <a:t> </a:t>
            </a:r>
            <a:r>
              <a:rPr lang="en-US" sz="1200" b="1" spc="50" dirty="0">
                <a:ln w="11430">
                  <a:noFill/>
                </a:ln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rebuchet MS" pitchFamily="34" charset="0"/>
              </a:rPr>
              <a:t>October 2013</a:t>
            </a:r>
          </a:p>
          <a:p>
            <a:pPr algn="ctr"/>
            <a:r>
              <a:rPr lang="en-US" sz="1200" b="1" spc="50" dirty="0">
                <a:ln w="11430">
                  <a:noFill/>
                </a:ln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rebuchet MS" pitchFamily="34" charset="0"/>
              </a:rPr>
              <a:t>Registration closes </a:t>
            </a:r>
            <a:r>
              <a:rPr lang="en-US" sz="1200" b="1" spc="50" dirty="0" smtClean="0">
                <a:ln w="11430">
                  <a:noFill/>
                </a:ln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rebuchet MS" pitchFamily="34" charset="0"/>
              </a:rPr>
              <a:t>1030am</a:t>
            </a:r>
          </a:p>
          <a:p>
            <a:pPr algn="ctr"/>
            <a:r>
              <a:rPr lang="en-US" sz="1200" b="1" spc="50" dirty="0" smtClean="0">
                <a:ln w="11430">
                  <a:noFill/>
                </a:ln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rebuchet MS" pitchFamily="34" charset="0"/>
              </a:rPr>
              <a:t>£10 Entry</a:t>
            </a:r>
            <a:endParaRPr lang="en-US" sz="1200" b="1" spc="50" dirty="0">
              <a:ln w="11430">
                <a:noFill/>
              </a:ln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rebuchet MS" pitchFamily="34" charset="0"/>
            </a:endParaRPr>
          </a:p>
          <a:p>
            <a:pPr algn="ctr"/>
            <a:r>
              <a:rPr lang="en-US" sz="1200" b="1" spc="50" dirty="0">
                <a:ln w="11430">
                  <a:noFill/>
                </a:ln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rebuchet MS" pitchFamily="34" charset="0"/>
              </a:rPr>
              <a:t>11am </a:t>
            </a:r>
            <a:r>
              <a:rPr lang="en-US" sz="1200" b="1" spc="50" dirty="0" smtClean="0">
                <a:ln w="11430">
                  <a:noFill/>
                </a:ln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rebuchet MS" pitchFamily="34" charset="0"/>
              </a:rPr>
              <a:t>Race Start</a:t>
            </a:r>
            <a:endParaRPr lang="en-US" sz="1200" b="1" spc="50" dirty="0">
              <a:ln w="11430">
                <a:noFill/>
              </a:ln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rebuchet MS" pitchFamily="34" charset="0"/>
            </a:endParaRPr>
          </a:p>
          <a:p>
            <a:pPr algn="ctr"/>
            <a:r>
              <a:rPr lang="en-US" sz="1200" b="1" spc="50" dirty="0">
                <a:ln w="11430">
                  <a:noFill/>
                </a:ln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rebuchet MS" pitchFamily="34" charset="0"/>
              </a:rPr>
              <a:t>Tea &amp; cake </a:t>
            </a:r>
            <a:r>
              <a:rPr lang="en-US" sz="1200" b="1" spc="50" dirty="0" smtClean="0">
                <a:ln w="11430">
                  <a:noFill/>
                </a:ln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rebuchet MS" pitchFamily="34" charset="0"/>
              </a:rPr>
              <a:t>to</a:t>
            </a:r>
            <a:r>
              <a:rPr lang="en-US" sz="1200" b="1" spc="50" dirty="0" smtClean="0">
                <a:ln w="11430">
                  <a:noFill/>
                </a:ln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rebuchet MS" pitchFamily="34" charset="0"/>
              </a:rPr>
              <a:t> </a:t>
            </a:r>
            <a:r>
              <a:rPr lang="en-US" sz="1200" b="1" spc="50" dirty="0" smtClean="0">
                <a:ln w="11430">
                  <a:noFill/>
                </a:ln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rebuchet MS" pitchFamily="34" charset="0"/>
              </a:rPr>
              <a:t>finish</a:t>
            </a:r>
          </a:p>
          <a:p>
            <a:pPr algn="ctr"/>
            <a:r>
              <a:rPr lang="en-US" sz="1200" b="1" spc="50" dirty="0" smtClean="0">
                <a:ln w="11430">
                  <a:noFill/>
                </a:ln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rebuchet MS" pitchFamily="34" charset="0"/>
              </a:rPr>
              <a:t>Individual/Team/Spot prizes</a:t>
            </a:r>
            <a:endParaRPr lang="en-US" sz="1200" b="1" spc="50" dirty="0">
              <a:ln w="11430">
                <a:noFill/>
              </a:ln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rebuchet MS" pitchFamily="34" charset="0"/>
            </a:endParaRPr>
          </a:p>
        </p:txBody>
      </p:sp>
      <p:cxnSp>
        <p:nvCxnSpPr>
          <p:cNvPr id="11" name="Elbow Connector 10"/>
          <p:cNvCxnSpPr/>
          <p:nvPr/>
        </p:nvCxnSpPr>
        <p:spPr>
          <a:xfrm>
            <a:off x="6672021" y="2775411"/>
            <a:ext cx="492267" cy="366078"/>
          </a:xfrm>
          <a:prstGeom prst="straightConnector1">
            <a:avLst/>
          </a:prstGeom>
          <a:ln w="28575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8316416" y="2913911"/>
            <a:ext cx="559769" cy="276999"/>
          </a:xfrm>
          <a:prstGeom prst="rect">
            <a:avLst/>
          </a:prstGeom>
          <a:solidFill>
            <a:srgbClr val="C00000"/>
          </a:solidFill>
        </p:spPr>
        <p:txBody>
          <a:bodyPr wrap="none" rtlCol="0">
            <a:spAutoFit/>
          </a:bodyPr>
          <a:lstStyle/>
          <a:p>
            <a:r>
              <a:rPr lang="en-GB" sz="1200" b="1" dirty="0" smtClean="0">
                <a:solidFill>
                  <a:schemeClr val="bg1"/>
                </a:solidFill>
              </a:rPr>
              <a:t>Finish</a:t>
            </a:r>
            <a:endParaRPr lang="en-GB" b="1" dirty="0">
              <a:solidFill>
                <a:schemeClr val="bg1"/>
              </a:solidFill>
            </a:endParaRPr>
          </a:p>
        </p:txBody>
      </p:sp>
      <p:cxnSp>
        <p:nvCxnSpPr>
          <p:cNvPr id="24" name="Elbow Connector 10"/>
          <p:cNvCxnSpPr/>
          <p:nvPr/>
        </p:nvCxnSpPr>
        <p:spPr>
          <a:xfrm flipV="1">
            <a:off x="7433481" y="3065632"/>
            <a:ext cx="882935" cy="125278"/>
          </a:xfrm>
          <a:prstGeom prst="straightConnector1">
            <a:avLst/>
          </a:prstGeom>
          <a:ln w="28575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2915816" y="4221088"/>
            <a:ext cx="299936" cy="432048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5292080" y="620688"/>
            <a:ext cx="576064" cy="72008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8935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1155</TotalTime>
  <Words>72</Words>
  <Application>Microsoft Office PowerPoint</Application>
  <PresentationFormat>On-screen Show (4:3)</PresentationFormat>
  <Paragraphs>18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The Chalet</dc:creator>
  <cp:lastModifiedBy>The Chalet</cp:lastModifiedBy>
  <cp:revision>35</cp:revision>
  <cp:lastPrinted>2013-07-14T17:04:51Z</cp:lastPrinted>
  <dcterms:created xsi:type="dcterms:W3CDTF">2013-06-26T21:16:24Z</dcterms:created>
  <dcterms:modified xsi:type="dcterms:W3CDTF">2013-09-01T17:25:54Z</dcterms:modified>
</cp:coreProperties>
</file>