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40A91-4C1E-4BD1-AC80-59E0B5760462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79738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725" y="9501188"/>
            <a:ext cx="2979738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61FB8-5E2A-4C74-83FA-2BB5E609A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80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61FB8-5E2A-4C74-83FA-2BB5E609A0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7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6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2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5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36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0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70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11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8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7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72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10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370F6-3032-4CFC-AA80-CB3CDE721D95}" type="datetimeFigureOut">
              <a:rPr lang="en-GB" smtClean="0"/>
              <a:t>01/09/2013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C4E9A-0F73-4203-ADB1-DD7364FC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66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cosmics.org.uk/" TargetMode="External"/><Relationship Id="rId4" Type="http://schemas.openxmlformats.org/officeDocument/2006/relationships/hyperlink" Target="mailto:brookesrobert@hot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he Chalet\Desktop\MMHM\111846_34aff6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64704"/>
            <a:ext cx="8784975" cy="546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69350" y="692696"/>
            <a:ext cx="73493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Monymusk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Multi Terrain </a:t>
            </a: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Half Marathon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5406315"/>
            <a:ext cx="82620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Sunday 27</a:t>
            </a:r>
            <a:r>
              <a:rPr lang="en-US" sz="2800" b="1" spc="50" baseline="3000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th</a:t>
            </a:r>
            <a:r>
              <a:rPr lang="en-US" sz="2800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en-US" sz="2800" b="1" spc="50" dirty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October </a:t>
            </a:r>
            <a:r>
              <a:rPr lang="en-US" sz="2800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2013, </a:t>
            </a:r>
            <a:r>
              <a:rPr lang="en-US" sz="2800" b="1" spc="50" dirty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11am Village </a:t>
            </a:r>
            <a:r>
              <a:rPr lang="en-US" sz="2800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Hall</a:t>
            </a:r>
          </a:p>
          <a:p>
            <a:pPr algn="ctr"/>
            <a:r>
              <a:rPr lang="en-GB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Sponsored by: </a:t>
            </a:r>
            <a:r>
              <a:rPr lang="en-GB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Grant Arms Hotel, </a:t>
            </a:r>
            <a:r>
              <a:rPr lang="en-GB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The Running Shop, </a:t>
            </a:r>
            <a:r>
              <a:rPr lang="en-GB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Run4IT</a:t>
            </a:r>
            <a:r>
              <a:rPr lang="en-GB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 </a:t>
            </a:r>
            <a:endParaRPr lang="en-GB" b="1" spc="50" dirty="0">
              <a:ln w="11430">
                <a:noFill/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359" y="6218148"/>
            <a:ext cx="834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Entry </a:t>
            </a:r>
            <a:r>
              <a:rPr lang="en-US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on the day £10 </a:t>
            </a:r>
            <a:r>
              <a:rPr lang="en-US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- Proceeds to charity </a:t>
            </a:r>
          </a:p>
          <a:p>
            <a:pPr algn="ctr"/>
            <a:r>
              <a:rPr lang="en-US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Contact: Rob </a:t>
            </a:r>
            <a:r>
              <a:rPr lang="en-US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Brookes</a:t>
            </a:r>
            <a:r>
              <a:rPr lang="en-US" b="1" spc="50" dirty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en-US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-</a:t>
            </a:r>
            <a:r>
              <a:rPr lang="en-US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en-US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hlinkClick r:id="rId4"/>
              </a:rPr>
              <a:t>brookesrobert@hotmail.com</a:t>
            </a:r>
            <a:r>
              <a:rPr lang="en-US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 or </a:t>
            </a:r>
            <a:r>
              <a:rPr lang="en-US" b="1" spc="50" dirty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hlinkClick r:id="rId5"/>
              </a:rPr>
              <a:t>cosmics.org.uk</a:t>
            </a:r>
            <a:r>
              <a:rPr lang="en-US" b="1" spc="50" dirty="0" smtClean="0">
                <a:ln w="11430">
                  <a:noFill/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</a:t>
            </a:r>
            <a:endParaRPr lang="en-GB" b="1" spc="50" dirty="0">
              <a:ln w="11430">
                <a:noFill/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026" name="Picture 2" descr="Cosmic Hillbashe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358" y="168821"/>
            <a:ext cx="5829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20472" cy="691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80" y="5517232"/>
            <a:ext cx="9156980" cy="142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864" y="2636912"/>
            <a:ext cx="575157" cy="276999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START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09417" y="3065632"/>
            <a:ext cx="421840" cy="7585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osmic Hillbash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157192"/>
            <a:ext cx="3130674" cy="28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44624"/>
            <a:ext cx="2885597" cy="1938992"/>
          </a:xfrm>
          <a:prstGeom prst="rect">
            <a:avLst/>
          </a:prstGeom>
          <a:solidFill>
            <a:srgbClr val="C00000"/>
          </a:solidFill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spc="50" dirty="0" err="1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Monymusk</a:t>
            </a:r>
            <a:r>
              <a:rPr lang="en-US" b="1" spc="50" dirty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Multi Terrain</a:t>
            </a:r>
          </a:p>
          <a:p>
            <a:pPr algn="ctr"/>
            <a:r>
              <a:rPr lang="en-US" b="1" spc="50" dirty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Half Marathon</a:t>
            </a:r>
            <a:endParaRPr lang="en-US" sz="1400" b="1" spc="50" dirty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13.1m/21.1km</a:t>
            </a:r>
            <a:endParaRPr lang="en-US" sz="1200" b="1" spc="50" dirty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Sun 27</a:t>
            </a:r>
            <a:r>
              <a:rPr lang="en-US" sz="1200" b="1" spc="50" baseline="3000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th</a:t>
            </a:r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en-US" sz="1200" b="1" spc="50" dirty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October 2013</a:t>
            </a:r>
          </a:p>
          <a:p>
            <a:pPr algn="ctr"/>
            <a:r>
              <a:rPr lang="en-US" sz="1200" b="1" spc="50" dirty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Registration closes </a:t>
            </a:r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1030am</a:t>
            </a:r>
          </a:p>
          <a:p>
            <a:pPr algn="ctr"/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£10 Entry</a:t>
            </a:r>
            <a:endParaRPr lang="en-US" sz="1200" b="1" spc="50" dirty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en-US" sz="1200" b="1" spc="50" dirty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11am </a:t>
            </a:r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Race Start</a:t>
            </a:r>
            <a:endParaRPr lang="en-US" sz="1200" b="1" spc="50" dirty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en-US" sz="1200" b="1" spc="50" dirty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Tea &amp; cake </a:t>
            </a:r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to</a:t>
            </a:r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finish</a:t>
            </a:r>
          </a:p>
          <a:p>
            <a:pPr algn="ctr"/>
            <a:r>
              <a:rPr lang="en-US" sz="12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Individual/Team/Spot prizes</a:t>
            </a:r>
            <a:endParaRPr lang="en-US" sz="1200" b="1" spc="50" dirty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>
            <a:off x="6672021" y="2775411"/>
            <a:ext cx="492267" cy="366078"/>
          </a:xfrm>
          <a:prstGeom prst="straightConnector1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16416" y="2913911"/>
            <a:ext cx="559769" cy="276999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Finish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24" name="Elbow Connector 10"/>
          <p:cNvCxnSpPr/>
          <p:nvPr/>
        </p:nvCxnSpPr>
        <p:spPr>
          <a:xfrm flipV="1">
            <a:off x="7433481" y="3065632"/>
            <a:ext cx="882935" cy="125278"/>
          </a:xfrm>
          <a:prstGeom prst="straightConnector1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915816" y="4221088"/>
            <a:ext cx="299936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92080" y="620688"/>
            <a:ext cx="576064" cy="720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9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72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Chalet</dc:creator>
  <cp:lastModifiedBy>The Chalet</cp:lastModifiedBy>
  <cp:revision>35</cp:revision>
  <cp:lastPrinted>2013-07-14T17:04:51Z</cp:lastPrinted>
  <dcterms:created xsi:type="dcterms:W3CDTF">2013-06-26T21:16:24Z</dcterms:created>
  <dcterms:modified xsi:type="dcterms:W3CDTF">2013-09-01T17:25:54Z</dcterms:modified>
</cp:coreProperties>
</file>